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9" autoAdjust="0"/>
    <p:restoredTop sz="94660"/>
  </p:normalViewPr>
  <p:slideViewPr>
    <p:cSldViewPr snapToGrid="0">
      <p:cViewPr varScale="1">
        <p:scale>
          <a:sx n="80" d="100"/>
          <a:sy n="80" d="100"/>
        </p:scale>
        <p:origin x="54" y="4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0A4AE1-0004-9E33-5353-538EAC25F3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747D12-30BA-FA0B-5D11-EDD45E92F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9D7BFFF-103F-83EF-806F-25ADCA314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37722B-32D5-104B-552C-6D02FE6CB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AED0EB-B403-4F05-6A74-AE50E50F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9501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39DEC4-9F10-C530-D629-2ED26622E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0C1F0D-C9AB-724A-C8F3-617F03286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59BE30D-1913-1311-0DCC-6050635AA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F7D1EB4-9B1E-99C2-53EF-653D7A5C3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E060591-459A-6F21-2741-F9EFB56A7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207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BA628C-8C7B-A61D-ABCF-718EA5D74C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741991D-BEED-3A52-081B-9DC13350C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0BF8CF-EB2F-CB4C-EDF7-E69FB575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128966-ED40-529C-8CED-905EA19E7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666C65-0A6D-E9FA-4976-F5E09698A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92679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0AF85D-8D8D-F8AC-22F3-9E959E063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736A198-1346-1A36-2B29-30D1F82C7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0CFA9D-D47A-5798-56FB-73E9FF57D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6A87D25-4624-D357-BFEC-502EBFA1B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ED02BE-0790-374B-8CFF-4AB89299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5117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C2CA7A-9D51-1206-AED3-5E9E160E1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90BD312-ED5A-FDC8-650D-4C766EEA3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3BD312-CC9E-47D8-AA79-BE325AEB1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0FD68A9-1B12-160F-7DA5-D831F60B4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C170E9-6AC3-EEA0-A1AD-F76FBF4A0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3880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EBD157-B0A9-A16E-2C1B-227269F8E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5C78B3D-D515-FE23-C092-6A78C25621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C4D9C9B-964E-C0AF-ADC0-FD225224E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F61FB98-9904-7970-F408-B40760CE9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1EF7B11-BD64-5712-C84B-923EC5691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DD7ADA5-BA9E-C0C8-2098-BCC35F474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4166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CAD070-58F3-4983-74DF-6E6B8831D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715D4A-FA1B-FA2A-0B84-11BE9FC41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AE4429D-3C3F-4E02-151C-E687779B8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8C80FB7-2CA3-B961-88DA-664556A11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023104A-0CEF-2B86-4AA9-03F917624D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4864684-F496-236A-1F48-2BFD564F3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2482C06-056E-3AEC-6ACB-B7674063C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4FE3408-BCB3-6498-9E0F-F32D56519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8806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840FF3-59F6-BB6A-E3F8-133A3309A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A2F3BAD-EB29-3D77-F218-7117AC499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21AD381-4552-6C39-41BE-610E8B24D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FCACE20-BA69-C23D-9058-BCA61EEEC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0395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FFA086B-741F-F2FE-3F96-D0D7ABCFA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6683B46-9BDD-2F77-2D92-7F680FD65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FDA21FC-F0E1-2A4D-6988-EC41B1F61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4699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4D2FBD-0F9E-0E71-FDD7-0CA16392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699E11-0190-6FC5-B597-7089D9143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8C4CD92-F82C-6EFE-BCE2-AB35457A4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EA4243B-5EC3-9258-CC16-7660362F5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8F65E9B-B5D0-2256-1502-847A17F4F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59917F-CE40-F654-91A7-03C51036B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8034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6CE11B-C4AF-F129-DFD1-107760B94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0D194E9-600C-59BE-198A-3D8294BA97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9ADE903-32F9-D581-68BE-9E0DC1405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FE148C5-601D-C4B5-390E-5B52F7A8E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DAECB96-A26D-EEE6-61A8-61811A225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ABB5371-73EA-7328-9CE4-7F8393847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7550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90A6E39-9A29-162F-AAEE-11BC678B1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B315911-1E63-180F-3599-3EC7E10A0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02FB68-8FB4-BF46-3DF5-C42F1E8A40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D17938-6295-45A4-9960-082A190A95F7}" type="datetimeFigureOut">
              <a:rPr lang="es-ES" smtClean="0"/>
              <a:t>11/01/2026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0A4361-72AC-3143-B33E-13F89CD29B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AE1576-9E61-547C-B86F-76F7D47504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D1D274-57CE-4C13-A383-AC09E0FAD9B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3855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1CC108-FB56-46EA-D926-0BD9C9C106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C3F344A-47C0-550D-79A4-64EF9D272B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Imagen de la pantalla de un celular con letras&#10;&#10;El contenido generado por IA puede ser incorrecto.">
            <a:extLst>
              <a:ext uri="{FF2B5EF4-FFF2-40B4-BE49-F238E27FC236}">
                <a16:creationId xmlns:a16="http://schemas.microsoft.com/office/drawing/2014/main" id="{787FA174-BF40-3F5C-3271-10333D1FB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1" y="0"/>
            <a:ext cx="121551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975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E44B27-61A2-9D54-2836-A1855747A0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1F7259-A8D3-FFA6-DA7D-E83DA66029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Escala de tiempo&#10;&#10;El contenido generado por IA puede ser incorrecto.">
            <a:extLst>
              <a:ext uri="{FF2B5EF4-FFF2-40B4-BE49-F238E27FC236}">
                <a16:creationId xmlns:a16="http://schemas.microsoft.com/office/drawing/2014/main" id="{20B01AAE-E27D-047A-CD3A-DBE4A631C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08"/>
            <a:ext cx="12192000" cy="683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223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BAFDFC-89CC-BF01-5CA2-0BF0CB6050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D8202CF-6C47-D979-1631-80EA9CEBF0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58346447-F6E4-BF2A-FBC2-07CB171F0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7" y="0"/>
            <a:ext cx="12183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855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AC3E8-29C6-CD92-B557-1F9AF4A3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FEB46F-0713-D65A-EB58-B7264C51A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21780B89-8C56-6D7D-8849-5983B4F63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72"/>
            <a:ext cx="12192000" cy="685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337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36765-C061-07EF-EF50-A0BE0DAE8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D92CBC-DB5E-9842-A9FA-3942C9BBA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5362B34F-E70E-B0A3-1D48-FCA403CE1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8" y="0"/>
            <a:ext cx="121629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82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047CED-0D51-0832-1696-5161F9F6B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0267A8-5493-9DB5-56D0-7E27D0A45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Imagen que contiene cd, vidrio&#10;&#10;El contenido generado por IA puede ser incorrecto.">
            <a:extLst>
              <a:ext uri="{FF2B5EF4-FFF2-40B4-BE49-F238E27FC236}">
                <a16:creationId xmlns:a16="http://schemas.microsoft.com/office/drawing/2014/main" id="{8AB51AD3-0693-648F-8523-1471D9A0C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5" y="0"/>
            <a:ext cx="121403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17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BEDFD5-ED69-FBC6-67BD-CBA48029D4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1644A8B-B6A1-1B57-9835-A432B92ABC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8578D41A-3959-69A4-8891-30627EDCC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16"/>
            <a:ext cx="12192000" cy="685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059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8BE068-3F21-B8A3-5A17-7A6A1958C8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84B0A4-0546-8C07-0B81-5BFCAEE90D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88258125-F183-E458-12D8-D6960ADEB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"/>
            <a:ext cx="12192000" cy="685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81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D8A1DE-EF78-B4A4-CD9F-BFA88C6BC7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0871762-B7C9-DDD2-650B-4442E10E15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0C34A2FD-45E3-A1AF-EC28-ED11919C0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2" y="0"/>
            <a:ext cx="121724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124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FE1DE0-316E-0CF8-5E20-1C8CE73A4A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5E85F3C-FA3D-A0A2-8141-930CC04E2A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Imagen que contiene Texto&#10;&#10;El contenido generado por IA puede ser incorrecto.">
            <a:extLst>
              <a:ext uri="{FF2B5EF4-FFF2-40B4-BE49-F238E27FC236}">
                <a16:creationId xmlns:a16="http://schemas.microsoft.com/office/drawing/2014/main" id="{AC9A933D-3BDA-0203-C32F-67557D4AB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4" y="0"/>
            <a:ext cx="121493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433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10337-D17F-787D-DAFB-1B196469CC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68CB77-094D-8F13-6ABA-E2FEEF0482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6DC59179-5BCA-3BD6-2B05-5AB44E809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11"/>
            <a:ext cx="12192000" cy="684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021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310E30-6CF2-B74B-B00C-3807692E51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7D6946C-338D-F04F-1667-50B889CDF1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Texto&#10;&#10;El contenido generado por IA puede ser incorrecto.">
            <a:extLst>
              <a:ext uri="{FF2B5EF4-FFF2-40B4-BE49-F238E27FC236}">
                <a16:creationId xmlns:a16="http://schemas.microsoft.com/office/drawing/2014/main" id="{498DEC17-F668-460A-ABC7-2CD316E9B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6" y="0"/>
            <a:ext cx="121807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917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AB337-5A8F-CA16-9B01-0234330971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E266605-CAC7-151D-82DE-23577F7123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Escala de tiempo&#10;&#10;El contenido generado por IA puede ser incorrecto.">
            <a:extLst>
              <a:ext uri="{FF2B5EF4-FFF2-40B4-BE49-F238E27FC236}">
                <a16:creationId xmlns:a16="http://schemas.microsoft.com/office/drawing/2014/main" id="{DF4AE9EA-72D2-E016-0E2C-A1A5F48EA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72"/>
            <a:ext cx="12192000" cy="684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609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26A9B5-C741-5DE8-2626-D5DDF7DD3F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09DF469-D8A1-F2F3-7178-404E0306A7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70164983-B182-FA66-B73B-356D7FB0A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6" y="0"/>
            <a:ext cx="12121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2306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Panorámica</PresentationFormat>
  <Paragraphs>0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Claudia Pérez Cuadra</dc:creator>
  <cp:lastModifiedBy>Claudia Pérez Cuadra</cp:lastModifiedBy>
  <cp:revision>1</cp:revision>
  <dcterms:created xsi:type="dcterms:W3CDTF">2026-01-11T18:22:23Z</dcterms:created>
  <dcterms:modified xsi:type="dcterms:W3CDTF">2026-01-11T18:28:45Z</dcterms:modified>
</cp:coreProperties>
</file>

<file path=docProps/thumbnail.jpeg>
</file>